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954" r:id="rId3"/>
    <p:sldId id="4955" r:id="rId4"/>
    <p:sldId id="302" r:id="rId5"/>
    <p:sldId id="258" r:id="rId6"/>
    <p:sldId id="260" r:id="rId7"/>
    <p:sldId id="4949" r:id="rId8"/>
    <p:sldId id="4963" r:id="rId9"/>
    <p:sldId id="4946" r:id="rId10"/>
    <p:sldId id="4958" r:id="rId11"/>
    <p:sldId id="4966" r:id="rId12"/>
    <p:sldId id="4967" r:id="rId13"/>
    <p:sldId id="4960" r:id="rId14"/>
    <p:sldId id="4969" r:id="rId15"/>
    <p:sldId id="4968" r:id="rId16"/>
    <p:sldId id="4976" r:id="rId17"/>
    <p:sldId id="4975" r:id="rId18"/>
    <p:sldId id="4974" r:id="rId19"/>
    <p:sldId id="4959" r:id="rId20"/>
    <p:sldId id="369" r:id="rId21"/>
    <p:sldId id="370" r:id="rId22"/>
    <p:sldId id="4978" r:id="rId23"/>
    <p:sldId id="4979" r:id="rId24"/>
    <p:sldId id="4980" r:id="rId25"/>
    <p:sldId id="4971" r:id="rId26"/>
    <p:sldId id="4970" r:id="rId27"/>
    <p:sldId id="4977" r:id="rId28"/>
    <p:sldId id="4962" r:id="rId29"/>
    <p:sldId id="4973" r:id="rId30"/>
    <p:sldId id="4972" r:id="rId31"/>
    <p:sldId id="4961" r:id="rId32"/>
    <p:sldId id="4950" r:id="rId33"/>
    <p:sldId id="4926" r:id="rId34"/>
    <p:sldId id="4941" r:id="rId35"/>
    <p:sldId id="4928" r:id="rId36"/>
    <p:sldId id="4929" r:id="rId37"/>
    <p:sldId id="4930" r:id="rId38"/>
    <p:sldId id="4931" r:id="rId39"/>
    <p:sldId id="4932" r:id="rId40"/>
    <p:sldId id="4956" r:id="rId41"/>
    <p:sldId id="4953" r:id="rId42"/>
    <p:sldId id="4952" r:id="rId43"/>
    <p:sldId id="4951" r:id="rId44"/>
    <p:sldId id="303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168" autoAdjust="0"/>
    <p:restoredTop sz="95256" autoAdjust="0"/>
  </p:normalViewPr>
  <p:slideViewPr>
    <p:cSldViewPr snapToGrid="0" snapToObjects="1">
      <p:cViewPr varScale="1">
        <p:scale>
          <a:sx n="68" d="100"/>
          <a:sy n="68" d="100"/>
        </p:scale>
        <p:origin x="96" y="13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3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imw.info/az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AZ-301: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Consumption, Auditing, 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Cost Analysis </a:t>
            </a:r>
          </a:p>
        </p:txBody>
      </p:sp>
      <p:pic>
        <p:nvPicPr>
          <p:cNvPr id="1026" name="Picture 2" descr="Initial view of cost analysis in the Azure portal">
            <a:extLst>
              <a:ext uri="{FF2B5EF4-FFF2-40B4-BE49-F238E27FC236}">
                <a16:creationId xmlns:a16="http://schemas.microsoft.com/office/drawing/2014/main" id="{4A791970-D0BF-4B71-B1DB-EE85C356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7" y="520748"/>
            <a:ext cx="6258585" cy="45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498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Event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B26D59-8D04-4E92-AE72-6DEE8751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3" y="411119"/>
            <a:ext cx="7301133" cy="4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90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Design</a:t>
            </a:r>
          </a:p>
        </p:txBody>
      </p:sp>
    </p:spTree>
    <p:extLst>
      <p:ext uri="{BB962C8B-B14F-4D97-AF65-F5344CB8AC3E}">
        <p14:creationId xmlns:p14="http://schemas.microsoft.com/office/powerpoint/2010/main" val="30022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 Solution Design</a:t>
            </a:r>
          </a:p>
        </p:txBody>
      </p:sp>
    </p:spTree>
    <p:extLst>
      <p:ext uri="{BB962C8B-B14F-4D97-AF65-F5344CB8AC3E}">
        <p14:creationId xmlns:p14="http://schemas.microsoft.com/office/powerpoint/2010/main" val="119048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azarchcert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– RA/GRS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</a:p>
        </p:txBody>
      </p:sp>
      <p:pic>
        <p:nvPicPr>
          <p:cNvPr id="8194" name="Picture 2" descr="key features">
            <a:extLst>
              <a:ext uri="{FF2B5EF4-FFF2-40B4-BE49-F238E27FC236}">
                <a16:creationId xmlns:a16="http://schemas.microsoft.com/office/drawing/2014/main" id="{C563C0E8-6CE2-4F6C-AC19-EC70559B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0"/>
            <a:ext cx="8720819" cy="4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346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</a:t>
            </a:r>
          </a:p>
        </p:txBody>
      </p:sp>
      <p:pic>
        <p:nvPicPr>
          <p:cNvPr id="9218" name="Picture 2" descr="azure cosmos change feed">
            <a:extLst>
              <a:ext uri="{FF2B5EF4-FFF2-40B4-BE49-F238E27FC236}">
                <a16:creationId xmlns:a16="http://schemas.microsoft.com/office/drawing/2014/main" id="{0BCD7ADB-BB34-47DF-AF33-86FEC217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" y="499962"/>
            <a:ext cx="8008669" cy="4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65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Always Encrypted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BBFC1C-B77F-4FAB-9605-D2997D35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" y="1253886"/>
            <a:ext cx="8609428" cy="28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264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Continuity/High Availability Design</a:t>
            </a:r>
          </a:p>
        </p:txBody>
      </p:sp>
    </p:spTree>
    <p:extLst>
      <p:ext uri="{BB962C8B-B14F-4D97-AF65-F5344CB8AC3E}">
        <p14:creationId xmlns:p14="http://schemas.microsoft.com/office/powerpoint/2010/main" val="787917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 AZ-301 Item Types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80566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1783536"/>
            <a:ext cx="6158291" cy="25782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timw.info/ms300</a:t>
            </a:r>
          </a:p>
          <a:p>
            <a:pPr marL="0" indent="0">
              <a:buNone/>
            </a:pPr>
            <a:r>
              <a:rPr lang="en-US" dirty="0"/>
              <a:t>Safari Books 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D2B2E-6556-42A4-A438-B77AE5D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621704"/>
            <a:ext cx="3396797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0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 AZ-301 Item Types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632204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Deployment, Migration, Integration Design</a:t>
            </a:r>
          </a:p>
        </p:txBody>
      </p:sp>
    </p:spTree>
    <p:extLst>
      <p:ext uri="{BB962C8B-B14F-4D97-AF65-F5344CB8AC3E}">
        <p14:creationId xmlns:p14="http://schemas.microsoft.com/office/powerpoint/2010/main" val="3115930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AZ-301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8C9-CB74-45B7-A7C6-4911EC5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Digital Credentials by </a:t>
            </a:r>
            <a:r>
              <a:rPr lang="en-US" dirty="0" err="1"/>
              <a:t>Credly</a:t>
            </a:r>
            <a:r>
              <a:rPr lang="en-US" dirty="0"/>
              <a:t>/Acclaim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BE19-DF9A-4B30-9C94-3C0D003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855433"/>
            <a:ext cx="4692316" cy="42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73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timw.info/az301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exam order matter?</a:t>
            </a:r>
          </a:p>
          <a:p>
            <a:r>
              <a:rPr lang="en-US" dirty="0"/>
              <a:t>What’s the difference between AZ-300 and AZ-301?</a:t>
            </a:r>
          </a:p>
          <a:p>
            <a:r>
              <a:rPr lang="en-US" dirty="0"/>
              <a:t>Does AZ-301 have performance-based labs?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 Exam Strategy/Tips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lots and lots and lots of JSON</a:t>
            </a:r>
          </a:p>
          <a:p>
            <a:r>
              <a:rPr lang="en-US" dirty="0"/>
              <a:t>Performance-based labs</a:t>
            </a:r>
          </a:p>
          <a:p>
            <a:pPr lvl="1"/>
            <a:r>
              <a:rPr lang="en-US" dirty="0"/>
              <a:t>Open a second tab for shell.azure.com</a:t>
            </a:r>
          </a:p>
          <a:p>
            <a:pPr lvl="1"/>
            <a:r>
              <a:rPr lang="en-US" dirty="0"/>
              <a:t>Don't be afraid to file an item challenge/grievance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Pluralsight.com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Consumption, Auditing, Monitoring Design</a:t>
            </a:r>
          </a:p>
          <a:p>
            <a:pPr lvl="1"/>
            <a:r>
              <a:rPr lang="en-US" dirty="0"/>
              <a:t>Accounting</a:t>
            </a:r>
          </a:p>
          <a:p>
            <a:r>
              <a:rPr lang="en-US" dirty="0"/>
              <a:t>Identity Design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Data Platform Solution Design</a:t>
            </a:r>
          </a:p>
          <a:p>
            <a:pPr lvl="1"/>
            <a:r>
              <a:rPr lang="en-US" dirty="0"/>
              <a:t>Relational vs  non-relational databases</a:t>
            </a:r>
          </a:p>
          <a:p>
            <a:pPr lvl="1"/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Continuity / High Availability Design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Autoscaling</a:t>
            </a:r>
          </a:p>
          <a:p>
            <a:pPr lvl="1"/>
            <a:r>
              <a:rPr lang="en-US" dirty="0"/>
              <a:t>Load balancing</a:t>
            </a:r>
          </a:p>
          <a:p>
            <a:r>
              <a:rPr lang="en-US" dirty="0"/>
              <a:t>Deployment, Migration, Integration Design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Migrations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AZ-301/300 Upcoming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https://timw.info/az2020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4366</TotalTime>
  <Words>462</Words>
  <Application>Microsoft Office PowerPoint</Application>
  <PresentationFormat>On-screen Show (16:9)</PresentationFormat>
  <Paragraphs>122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AZ-301: Microsoft Azure Architect Design Crash Course</vt:lpstr>
      <vt:lpstr>Tim Warner</vt:lpstr>
      <vt:lpstr>Tim Warner</vt:lpstr>
      <vt:lpstr>Course Materials</vt:lpstr>
      <vt:lpstr>Session 1 of 2 Learning Goals</vt:lpstr>
      <vt:lpstr>Session 2 of 2 Learning Goals</vt:lpstr>
      <vt:lpstr>Ground rules</vt:lpstr>
      <vt:lpstr>AZ-301/300 Upcoming Changes</vt:lpstr>
      <vt:lpstr> </vt:lpstr>
      <vt:lpstr>Consumption, Auditing, Monitoring Design</vt:lpstr>
      <vt:lpstr>Azure Cost Analysis </vt:lpstr>
      <vt:lpstr>Azure Event Grid</vt:lpstr>
      <vt:lpstr>Identity Design</vt:lpstr>
      <vt:lpstr>Azure Management Scopes</vt:lpstr>
      <vt:lpstr>Azure AD SSO</vt:lpstr>
      <vt:lpstr>Passthrough Authentication</vt:lpstr>
      <vt:lpstr>Seamless Single Sign-On</vt:lpstr>
      <vt:lpstr>AD FS Federation</vt:lpstr>
      <vt:lpstr>Data Platform Solution Design</vt:lpstr>
      <vt:lpstr>Storage Account Replication</vt:lpstr>
      <vt:lpstr>Storage Account Replication</vt:lpstr>
      <vt:lpstr>Azure VM Dedicated Host</vt:lpstr>
      <vt:lpstr>Availability Set</vt:lpstr>
      <vt:lpstr>Availability Zone</vt:lpstr>
      <vt:lpstr> </vt:lpstr>
      <vt:lpstr>Cosmos DB</vt:lpstr>
      <vt:lpstr>Always Encrypted</vt:lpstr>
      <vt:lpstr>Business Continuity/High Availability Design</vt:lpstr>
      <vt:lpstr>Exam AZ-301 Item Types </vt:lpstr>
      <vt:lpstr>Exam AZ-301 Item Types </vt:lpstr>
      <vt:lpstr>Deployment, Migration, Integration Design</vt:lpstr>
      <vt:lpstr>Exam AZ-301 Item Types </vt:lpstr>
      <vt:lpstr> Multiple Choice</vt:lpstr>
      <vt:lpstr>  Digital Credentials by Credly/Acclaim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AZ-301 Exam Strategy/Tips</vt:lpstr>
      <vt:lpstr>AZ-301 Exam Strategy/Tips</vt:lpstr>
      <vt:lpstr>AZ-301 Exam Strategy/Tips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93</cp:revision>
  <dcterms:created xsi:type="dcterms:W3CDTF">2015-09-28T19:52:00Z</dcterms:created>
  <dcterms:modified xsi:type="dcterms:W3CDTF">2020-01-25T16:49:26Z</dcterms:modified>
</cp:coreProperties>
</file>